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5" d="100"/>
          <a:sy n="75" d="100"/>
        </p:scale>
        <p:origin x="1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2024/4/9</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プレイアブルキャラクターの挙動制御を担うプログラマーを</a:t>
            </a:r>
            <a:endParaRPr kumimoji="1" lang="en-US" altLang="ja-JP" sz="2400">
              <a:latin typeface="メイリオ" panose="020B0604030504040204" pitchFamily="50" charset="-128"/>
              <a:ea typeface="メイリオ" panose="020B0604030504040204" pitchFamily="50" charset="-128"/>
            </a:endParaRPr>
          </a:p>
          <a:p>
            <a:r>
              <a:rPr kumimoji="1" lang="ja-JP" altLang="en-US" sz="2400">
                <a:latin typeface="メイリオ" panose="020B0604030504040204" pitchFamily="50" charset="-128"/>
                <a:ea typeface="メイリオ" panose="020B0604030504040204" pitchFamily="50" charset="-128"/>
              </a:rPr>
              <a:t>目指して</a:t>
            </a:r>
            <a:r>
              <a:rPr kumimoji="1" lang="ja-JP" altLang="en-US" sz="2400" dirty="0">
                <a:latin typeface="メイリオ" panose="020B0604030504040204" pitchFamily="50" charset="-128"/>
                <a:ea typeface="メイリオ" panose="020B0604030504040204" pitchFamily="50" charset="-128"/>
              </a:rPr>
              <a:t>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HTML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a:latin typeface="メイリオ" panose="020B0604030504040204" pitchFamily="50" charset="-128"/>
                <a:ea typeface="メイリオ" panose="020B0604030504040204" pitchFamily="50" charset="-128"/>
              </a:rPr>
            </a:br>
            <a:r>
              <a:rPr kumimoji="1" lang="en-US" altLang="ja-JP" sz="2800">
                <a:latin typeface="メイリオ" panose="020B0604030504040204" pitchFamily="50" charset="-128"/>
                <a:ea typeface="メイリオ" panose="020B0604030504040204" pitchFamily="50" charset="-128"/>
              </a:rPr>
              <a:t>PHP</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2508</TotalTime>
  <Words>1483</Words>
  <Application>Microsoft Office PowerPoint</Application>
  <PresentationFormat>ユーザー設定</PresentationFormat>
  <Paragraphs>224</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115</cp:revision>
  <dcterms:created xsi:type="dcterms:W3CDTF">2023-10-16T06:27:47Z</dcterms:created>
  <dcterms:modified xsi:type="dcterms:W3CDTF">2024-04-09T08:44:36Z</dcterms:modified>
</cp:coreProperties>
</file>